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6B0"/>
    <a:srgbClr val="FDB714"/>
    <a:srgbClr val="802C12"/>
    <a:srgbClr val="C05426"/>
    <a:srgbClr val="303B15"/>
    <a:srgbClr val="E9F0BE"/>
    <a:srgbClr val="B9D031"/>
    <a:srgbClr val="3E4C1C"/>
    <a:srgbClr val="85A13C"/>
    <a:srgbClr val="8A1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86799" y="497756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rgbClr val="FEE6B0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Ваш</a:t>
            </a:r>
            <a:r>
              <a:rPr lang="ru-RU" sz="6800" b="1" i="1" dirty="0">
                <a:solidFill>
                  <a:srgbClr val="FEE6B0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8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«заголовок»</a:t>
            </a:r>
            <a:endParaRPr lang="ru-RU" sz="68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500203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802C12"/>
                </a:solidFill>
              </a:rPr>
              <a:t>наши клиенты:</a:t>
            </a:r>
            <a:endParaRPr lang="ru-RU" sz="2400" b="1" i="1" dirty="0">
              <a:solidFill>
                <a:srgbClr val="802C1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50" y="949573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E9F0BE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сайт:</a:t>
            </a:r>
            <a:endParaRPr lang="ru-RU" sz="1400" i="1" dirty="0">
              <a:solidFill>
                <a:srgbClr val="E9F0B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36" y="949573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244212" y="2316910"/>
            <a:ext cx="7814834" cy="55438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22</cp:revision>
  <dcterms:created xsi:type="dcterms:W3CDTF">2011-06-17T23:30:18Z</dcterms:created>
  <dcterms:modified xsi:type="dcterms:W3CDTF">2011-06-20T22:04:36Z</dcterms:modified>
</cp:coreProperties>
</file>