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6B0"/>
    <a:srgbClr val="FDB714"/>
    <a:srgbClr val="802C12"/>
    <a:srgbClr val="C05426"/>
    <a:srgbClr val="303B15"/>
    <a:srgbClr val="E9F0BE"/>
    <a:srgbClr val="B9D031"/>
    <a:srgbClr val="3E4C1C"/>
    <a:srgbClr val="85A13C"/>
    <a:srgbClr val="8A1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>
        <p:scale>
          <a:sx n="60" d="100"/>
          <a:sy n="60" d="100"/>
        </p:scale>
        <p:origin x="-1776" y="-258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4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6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11436" y="618831"/>
            <a:ext cx="1275964" cy="1317862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3548" y="618831"/>
            <a:ext cx="3701869" cy="1317862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9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32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14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3548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98485" y="3604073"/>
            <a:ext cx="2488916" cy="10193385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770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65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27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760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74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629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A87E8-9168-453B-AB18-5448950116E3}" type="datetimeFigureOut">
              <a:rPr lang="ru-RU" smtClean="0"/>
              <a:t>21.06.2011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69D33-C523-456E-9796-594241B84D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886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-1" y="0"/>
            <a:ext cx="7561264" cy="10693400"/>
          </a:xfrm>
          <a:prstGeom prst="rect">
            <a:avLst/>
          </a:prstGeom>
          <a:gradFill flip="none" rotWithShape="1">
            <a:gsLst>
              <a:gs pos="0">
                <a:srgbClr val="FDB714"/>
              </a:gs>
              <a:gs pos="100000">
                <a:srgbClr val="C05426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/>
          </a:p>
        </p:txBody>
      </p:sp>
      <p:sp>
        <p:nvSpPr>
          <p:cNvPr id="17" name="TextBox 16"/>
          <p:cNvSpPr txBox="1"/>
          <p:nvPr/>
        </p:nvSpPr>
        <p:spPr>
          <a:xfrm>
            <a:off x="286799" y="497756"/>
            <a:ext cx="69799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800" b="1" dirty="0">
                <a:solidFill>
                  <a:srgbClr val="FEE6B0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Ваш</a:t>
            </a:r>
            <a:r>
              <a:rPr lang="ru-RU" sz="6800" b="1" i="1" dirty="0">
                <a:solidFill>
                  <a:srgbClr val="FEE6B0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 </a:t>
            </a:r>
            <a:r>
              <a:rPr lang="ru-RU" sz="6800" b="1" i="1" dirty="0">
                <a:solidFill>
                  <a:schemeClr val="bg1"/>
                </a:solidFill>
                <a:effectLst>
                  <a:innerShdw blurRad="63500" dist="38100" dir="16200000">
                    <a:prstClr val="black">
                      <a:alpha val="47000"/>
                    </a:prstClr>
                  </a:innerShdw>
                </a:effectLst>
              </a:rPr>
              <a:t>«заголовок»</a:t>
            </a:r>
            <a:endParaRPr lang="ru-RU" sz="6800" b="1" dirty="0">
              <a:solidFill>
                <a:schemeClr val="bg1"/>
              </a:solidFill>
              <a:effectLst>
                <a:innerShdw blurRad="63500" dist="38100" dir="16200000">
                  <a:prstClr val="black">
                    <a:alpha val="47000"/>
                  </a:prstClr>
                </a:inn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2049" y="1500203"/>
            <a:ext cx="33947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i="1" dirty="0">
                <a:solidFill>
                  <a:schemeClr val="bg1"/>
                </a:solidFill>
              </a:rPr>
              <a:t>захватывающее предложение по организации игры «Мафия» для </a:t>
            </a:r>
            <a:r>
              <a:rPr lang="ru-RU" sz="1800" i="1" dirty="0" err="1">
                <a:solidFill>
                  <a:schemeClr val="bg1"/>
                </a:solidFill>
              </a:rPr>
              <a:t>event</a:t>
            </a:r>
            <a:r>
              <a:rPr lang="ru-RU" sz="1800" i="1" dirty="0">
                <a:solidFill>
                  <a:schemeClr val="bg1"/>
                </a:solidFill>
              </a:rPr>
              <a:t>-агентств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90241" y="9220830"/>
            <a:ext cx="2641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802C12"/>
                </a:solidFill>
              </a:rPr>
              <a:t>наши клиенты:</a:t>
            </a:r>
            <a:endParaRPr lang="ru-RU" sz="2400" b="1" i="1" dirty="0">
              <a:solidFill>
                <a:srgbClr val="802C1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6650" y="9495730"/>
            <a:ext cx="12984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>
                <a:solidFill>
                  <a:srgbClr val="E9F0BE"/>
                </a:solidFill>
              </a:rPr>
              <a:t>тел.:</a:t>
            </a:r>
          </a:p>
          <a:p>
            <a:pPr algn="r"/>
            <a:r>
              <a:rPr lang="en-US" sz="1400" i="1" dirty="0" smtClean="0">
                <a:solidFill>
                  <a:srgbClr val="E9F0BE"/>
                </a:solidFill>
              </a:rPr>
              <a:t>e-mail:</a:t>
            </a:r>
          </a:p>
          <a:p>
            <a:pPr algn="r"/>
            <a:r>
              <a:rPr lang="ru-RU" sz="1400" i="1" dirty="0" smtClean="0">
                <a:solidFill>
                  <a:srgbClr val="E9F0BE"/>
                </a:solidFill>
              </a:rPr>
              <a:t>сайт:</a:t>
            </a:r>
            <a:endParaRPr lang="ru-RU" sz="1400" i="1" dirty="0">
              <a:solidFill>
                <a:srgbClr val="E9F0B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0936" y="9495730"/>
            <a:ext cx="158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</a:rPr>
              <a:t>(495) 226-74-30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art@prcomm.ru</a:t>
            </a:r>
          </a:p>
          <a:p>
            <a:r>
              <a:rPr lang="en-US" sz="1400" i="1" dirty="0" smtClean="0">
                <a:solidFill>
                  <a:schemeClr val="bg1"/>
                </a:solidFill>
              </a:rPr>
              <a:t>www.kit5.ru</a:t>
            </a:r>
            <a:endParaRPr lang="ru-RU" sz="1400" i="1" dirty="0">
              <a:solidFill>
                <a:schemeClr val="bg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05" y="9637836"/>
            <a:ext cx="3137471" cy="5334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00000">
            <a:off x="1244212" y="2316910"/>
            <a:ext cx="7814834" cy="5543857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23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041173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29</Words>
  <Application>Microsoft Office PowerPoint</Application>
  <PresentationFormat>Произвольный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Буяш</dc:creator>
  <cp:lastModifiedBy>Буяш</cp:lastModifiedBy>
  <cp:revision>22</cp:revision>
  <dcterms:created xsi:type="dcterms:W3CDTF">2011-06-17T23:30:18Z</dcterms:created>
  <dcterms:modified xsi:type="dcterms:W3CDTF">2011-06-20T22:04:36Z</dcterms:modified>
</cp:coreProperties>
</file>